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300" r:id="rId3"/>
    <p:sldId id="289" r:id="rId4"/>
    <p:sldId id="290" r:id="rId5"/>
    <p:sldId id="293" r:id="rId6"/>
    <p:sldId id="296" r:id="rId7"/>
    <p:sldId id="298" r:id="rId8"/>
    <p:sldId id="302" r:id="rId9"/>
    <p:sldId id="304" r:id="rId10"/>
    <p:sldId id="295" r:id="rId11"/>
    <p:sldId id="297" r:id="rId12"/>
    <p:sldId id="303" r:id="rId13"/>
    <p:sldId id="301" r:id="rId14"/>
    <p:sldId id="294" r:id="rId15"/>
    <p:sldId id="292" r:id="rId16"/>
    <p:sldId id="291" r:id="rId17"/>
    <p:sldId id="29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0"/>
    <p:restoredTop sz="94593"/>
  </p:normalViewPr>
  <p:slideViewPr>
    <p:cSldViewPr snapToGrid="0" snapToObjects="1">
      <p:cViewPr varScale="1">
        <p:scale>
          <a:sx n="117" d="100"/>
          <a:sy n="117" d="100"/>
        </p:scale>
        <p:origin x="2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8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26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4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9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81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90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70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4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4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851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8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C01ED-24AD-8042-91D7-82BB3212DDB2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1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ntimages.weebly.com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dailyoverview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uildingmathematicians.wordpress.com/tag/notice-and-wonder/" TargetMode="External"/><Relationship Id="rId5" Type="http://schemas.openxmlformats.org/officeDocument/2006/relationships/hyperlink" Target="http://www.edcircuit.com/noticing-wondering-math/" TargetMode="External"/><Relationship Id="rId4" Type="http://schemas.openxmlformats.org/officeDocument/2006/relationships/hyperlink" Target="http://mathforum.org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08EFC3B-E973-1E41-927E-AAAB0134DC0C}"/>
              </a:ext>
            </a:extLst>
          </p:cNvPr>
          <p:cNvSpPr/>
          <p:nvPr/>
        </p:nvSpPr>
        <p:spPr>
          <a:xfrm>
            <a:off x="0" y="5735637"/>
            <a:ext cx="12192000" cy="1122363"/>
          </a:xfrm>
          <a:prstGeom prst="rect">
            <a:avLst/>
          </a:prstGeom>
          <a:solidFill>
            <a:srgbClr val="31B2DE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E43CB8-894E-3747-9B79-7286676F3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8103"/>
            <a:ext cx="12192000" cy="8098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420610-B827-2C45-B2A2-9F17BFCC19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0823" y="5933592"/>
            <a:ext cx="2027144" cy="8975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258015-918D-8F44-8453-09901DA35C16}"/>
              </a:ext>
            </a:extLst>
          </p:cNvPr>
          <p:cNvSpPr txBox="1"/>
          <p:nvPr/>
        </p:nvSpPr>
        <p:spPr>
          <a:xfrm>
            <a:off x="448236" y="282389"/>
            <a:ext cx="112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dirty="0">
                <a:latin typeface="Source Sans Pro" charset="0"/>
                <a:ea typeface="Source Sans Pro" charset="0"/>
                <a:cs typeface="Source Sans Pro" charset="0"/>
              </a:rPr>
              <a:t>Noticing and Wondering 2 </a:t>
            </a:r>
            <a:endParaRPr lang="en-US" sz="3600" b="1" dirty="0">
              <a:solidFill>
                <a:prstClr val="black"/>
              </a:solidFill>
              <a:latin typeface="Source Sans Pro SemiBold" panose="020B0503030403020204" pitchFamily="34" charset="0"/>
              <a:ea typeface="Source Sans Pro SemiBold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4FF28D-572C-4641-BA17-2DC644D57E78}"/>
              </a:ext>
            </a:extLst>
          </p:cNvPr>
          <p:cNvSpPr/>
          <p:nvPr/>
        </p:nvSpPr>
        <p:spPr>
          <a:xfrm>
            <a:off x="448236" y="1361747"/>
            <a:ext cx="1129552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These are a collection of images (all my own) that can be used as discussion starters in your mathematics classroom. When students make statements about </a:t>
            </a:r>
            <a:r>
              <a:rPr lang="en-US" sz="2000" i="1" dirty="0">
                <a:latin typeface="Source Sans Pro" charset="0"/>
                <a:ea typeface="Source Sans Pro" charset="0"/>
                <a:cs typeface="Source Sans Pro" charset="0"/>
              </a:rPr>
              <a:t>what they notice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and pose questions about </a:t>
            </a:r>
            <a:r>
              <a:rPr lang="en-US" sz="2000" i="1" dirty="0">
                <a:latin typeface="Source Sans Pro" charset="0"/>
                <a:ea typeface="Source Sans Pro" charset="0"/>
                <a:cs typeface="Source Sans Pro" charset="0"/>
              </a:rPr>
              <a:t>what they wonder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it engages them in mathematical thinking and reasoning.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For more information on Noticing and Wondering Max Rey and Annie Fetter from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4"/>
              </a:rPr>
              <a:t>The Math Forum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are worth checking out. 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Jerry Burkhart has a nice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5"/>
              </a:rPr>
              <a:t>blog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about noticing and wondering as does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6"/>
              </a:rPr>
              <a:t>Mark Chubb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For further images I recommend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7"/>
              </a:rPr>
              <a:t>Daily Overview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or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8"/>
              </a:rPr>
              <a:t>Number Talk Images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or your own!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Source Sans Pro" charset="0"/>
              <a:ea typeface="Source Sans Pro" charset="0"/>
              <a:cs typeface="Source Sans Pro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err="1">
                <a:latin typeface="Source Sans Pro" charset="0"/>
                <a:ea typeface="Source Sans Pro" charset="0"/>
                <a:cs typeface="Source Sans Pro" charset="0"/>
              </a:rPr>
              <a:t>Katherin</a:t>
            </a:r>
            <a:endParaRPr lang="en-US" sz="2000" dirty="0">
              <a:latin typeface="Source Sans Pro" charset="0"/>
              <a:ea typeface="Source Sans Pro" charset="0"/>
              <a:cs typeface="Source Sans Pr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Source Sans Pro SemiBold" panose="020B0503030403020204" pitchFamily="34" charset="0"/>
              <a:ea typeface="Source Sans Pro SemiBold" panose="020B0503030403020204" pitchFamily="34" charset="0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21374C3-449F-1A4B-9133-CC22385D8C31}"/>
              </a:ext>
            </a:extLst>
          </p:cNvPr>
          <p:cNvCxnSpPr>
            <a:cxnSpLocks/>
          </p:cNvCxnSpPr>
          <p:nvPr/>
        </p:nvCxnSpPr>
        <p:spPr>
          <a:xfrm>
            <a:off x="448236" y="1035424"/>
            <a:ext cx="11295528" cy="0"/>
          </a:xfrm>
          <a:prstGeom prst="line">
            <a:avLst/>
          </a:prstGeom>
          <a:ln w="12700">
            <a:solidFill>
              <a:srgbClr val="22AA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832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72BF2B-95C0-8946-A85C-812B856320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352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3B05AA-5332-FB43-A4FD-41A5CEB38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564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F59A88-D389-184A-98E5-0E9401AB0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0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4A7CFA-942B-A241-A684-CE2D66AF88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196" y="0"/>
            <a:ext cx="9739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52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10A8B8-D893-D948-8004-8325C0DA7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04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A70DB5-7D66-4847-9BCB-7B95D887E1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-1"/>
            <a:ext cx="9130748" cy="684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24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7D224-2AC0-D44F-828C-03D092045D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24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7F57D9-BECD-E042-8A6F-5575A20CD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54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A9595E-3CF3-CF4A-AD3E-B3AC4E2F4F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42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0D8C5E-C5FC-3246-9A85-52130F2542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5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3663E4-7169-8043-8518-01183AE80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59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745FDC-32CD-1444-9887-BC5C9FDFC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3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14CBEA-ACFF-9040-BED7-633659111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667001" y="-212045"/>
            <a:ext cx="6857999" cy="728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5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0F17F4-0E87-674D-A04E-76551A7248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98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7F56B1-414B-C145-A984-4715A471A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091" y="0"/>
            <a:ext cx="9135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99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1F0ABA-3D7F-B34F-BC19-5B89EBDD7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80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103</Words>
  <Application>Microsoft Macintosh PowerPoint</Application>
  <PresentationFormat>Widescreen</PresentationFormat>
  <Paragraphs>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Source Sans Pro</vt:lpstr>
      <vt:lpstr>Source Sans Pro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Noticing and Wondering </dc:title>
  <dc:creator>Katherin Cartwright</dc:creator>
  <cp:lastModifiedBy>Michael Cartwright</cp:lastModifiedBy>
  <cp:revision>13</cp:revision>
  <dcterms:created xsi:type="dcterms:W3CDTF">2018-08-22T00:55:28Z</dcterms:created>
  <dcterms:modified xsi:type="dcterms:W3CDTF">2019-03-26T20:12:23Z</dcterms:modified>
</cp:coreProperties>
</file>