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8" r:id="rId2"/>
    <p:sldId id="300" r:id="rId3"/>
    <p:sldId id="289" r:id="rId4"/>
    <p:sldId id="296" r:id="rId5"/>
    <p:sldId id="298" r:id="rId6"/>
    <p:sldId id="290" r:id="rId7"/>
    <p:sldId id="302" r:id="rId8"/>
    <p:sldId id="304" r:id="rId9"/>
    <p:sldId id="295" r:id="rId10"/>
    <p:sldId id="301" r:id="rId11"/>
    <p:sldId id="294" r:id="rId12"/>
    <p:sldId id="291" r:id="rId13"/>
    <p:sldId id="305" r:id="rId14"/>
    <p:sldId id="292" r:id="rId15"/>
    <p:sldId id="307" r:id="rId16"/>
    <p:sldId id="308" r:id="rId17"/>
    <p:sldId id="309" r:id="rId18"/>
    <p:sldId id="310" r:id="rId19"/>
    <p:sldId id="316" r:id="rId20"/>
    <p:sldId id="299" r:id="rId21"/>
    <p:sldId id="303" r:id="rId22"/>
    <p:sldId id="306" r:id="rId23"/>
    <p:sldId id="297" r:id="rId24"/>
    <p:sldId id="311" r:id="rId25"/>
    <p:sldId id="317" r:id="rId26"/>
    <p:sldId id="293" r:id="rId27"/>
    <p:sldId id="312" r:id="rId28"/>
    <p:sldId id="313" r:id="rId29"/>
    <p:sldId id="314" r:id="rId30"/>
    <p:sldId id="3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90"/>
    <p:restoredTop sz="94595"/>
  </p:normalViewPr>
  <p:slideViewPr>
    <p:cSldViewPr snapToGrid="0" snapToObjects="1">
      <p:cViewPr varScale="1">
        <p:scale>
          <a:sx n="96" d="100"/>
          <a:sy n="96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98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260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45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1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9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7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40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5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8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01ED-24AD-8042-91D7-82BB3212DDB2}" type="datetimeFigureOut">
              <a:rPr lang="en-US" smtClean="0"/>
              <a:t>8/14/19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39FA8-DFE5-5949-84AE-02D8AFA0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1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ailyoverview.com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stenhouse.com/content/how-man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buildingmathematicians.wordpress.com/tag/notice-and-wonder/" TargetMode="External"/><Relationship Id="rId5" Type="http://schemas.openxmlformats.org/officeDocument/2006/relationships/hyperlink" Target="http://www.edcircuit.com/noticing-wondering-math/" TargetMode="External"/><Relationship Id="rId4" Type="http://schemas.openxmlformats.org/officeDocument/2006/relationships/hyperlink" Target="http://mathforum.org/" TargetMode="External"/><Relationship Id="rId9" Type="http://schemas.openxmlformats.org/officeDocument/2006/relationships/hyperlink" Target="http://ntimages.weebly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8EFC3B-E973-1E41-927E-AAAB0134DC0C}"/>
              </a:ext>
            </a:extLst>
          </p:cNvPr>
          <p:cNvSpPr/>
          <p:nvPr/>
        </p:nvSpPr>
        <p:spPr>
          <a:xfrm>
            <a:off x="0" y="5735637"/>
            <a:ext cx="12192000" cy="1122363"/>
          </a:xfrm>
          <a:prstGeom prst="rect">
            <a:avLst/>
          </a:prstGeom>
          <a:solidFill>
            <a:srgbClr val="31B2DE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E43CB8-894E-3747-9B79-7286676F3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48103"/>
            <a:ext cx="12192000" cy="809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420610-B827-2C45-B2A2-9F17BFCC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0823" y="5933592"/>
            <a:ext cx="2027144" cy="897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1258015-918D-8F44-8453-09901DA35C16}"/>
              </a:ext>
            </a:extLst>
          </p:cNvPr>
          <p:cNvSpPr txBox="1"/>
          <p:nvPr/>
        </p:nvSpPr>
        <p:spPr>
          <a:xfrm>
            <a:off x="448236" y="282389"/>
            <a:ext cx="11295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latin typeface="Source Sans Pro" charset="0"/>
                <a:ea typeface="Source Sans Pro" charset="0"/>
                <a:cs typeface="Source Sans Pro" charset="0"/>
              </a:rPr>
              <a:t>Noticing and Wondering 3 </a:t>
            </a:r>
            <a:endParaRPr lang="en-US" sz="3600" b="1" dirty="0">
              <a:solidFill>
                <a:prstClr val="black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4FF28D-572C-4641-BA17-2DC644D57E78}"/>
              </a:ext>
            </a:extLst>
          </p:cNvPr>
          <p:cNvSpPr/>
          <p:nvPr/>
        </p:nvSpPr>
        <p:spPr>
          <a:xfrm>
            <a:off x="448236" y="1361747"/>
            <a:ext cx="1129552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These are a collection of images (all my own) that can be used as discussion starters in your mathematics classroom. When students make statements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notice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and pose questions about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what they wonder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it engages them in mathematical thinking and reasoning.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more information on Noticing and Wondering Max Rey and Annie Fetter from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4"/>
              </a:rPr>
              <a:t>The Math Forum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are worth checking out.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Jerry Burkhart has a nice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5"/>
              </a:rPr>
              <a:t>blog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about noticing and wondering as does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6"/>
              </a:rPr>
              <a:t>Mark Chubb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Some of these images would also be good for </a:t>
            </a:r>
            <a:r>
              <a:rPr lang="en-US" sz="2000" i="1" dirty="0">
                <a:latin typeface="Source Sans Pro" charset="0"/>
                <a:ea typeface="Source Sans Pro" charset="0"/>
                <a:cs typeface="Source Sans Pro" charset="0"/>
              </a:rPr>
              <a:t>How Many?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lesson starters, Christopher Danielson’s book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7"/>
              </a:rPr>
              <a:t>How many?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also has great images.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For further images I recommend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8"/>
              </a:rPr>
              <a:t>Daily Overview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  <a:hlinkClick r:id="rId9"/>
              </a:rPr>
              <a:t>Number Talk Images</a:t>
            </a:r>
            <a:r>
              <a:rPr lang="en-US" sz="2000" dirty="0">
                <a:latin typeface="Source Sans Pro" charset="0"/>
                <a:ea typeface="Source Sans Pro" charset="0"/>
                <a:cs typeface="Source Sans Pro" charset="0"/>
              </a:rPr>
              <a:t> or your own.</a:t>
            </a:r>
          </a:p>
          <a:p>
            <a:pPr>
              <a:lnSpc>
                <a:spcPct val="150000"/>
              </a:lnSpc>
            </a:pP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ource Sans Pro" charset="0"/>
                <a:ea typeface="Source Sans Pro" charset="0"/>
                <a:cs typeface="Source Sans Pro" charset="0"/>
              </a:rPr>
              <a:t>Katherin</a:t>
            </a:r>
            <a:endParaRPr lang="en-US" sz="2000" dirty="0">
              <a:latin typeface="Source Sans Pro" charset="0"/>
              <a:ea typeface="Source Sans Pro" charset="0"/>
              <a:cs typeface="Source Sans Pro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Source Sans Pro SemiBold" panose="020B0503030403020204" pitchFamily="34" charset="0"/>
              <a:ea typeface="Source Sans Pro SemiBold" panose="020B0503030403020204" pitchFamily="34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21374C3-449F-1A4B-9133-CC22385D8C31}"/>
              </a:ext>
            </a:extLst>
          </p:cNvPr>
          <p:cNvCxnSpPr>
            <a:cxnSpLocks/>
          </p:cNvCxnSpPr>
          <p:nvPr/>
        </p:nvCxnSpPr>
        <p:spPr>
          <a:xfrm>
            <a:off x="448236" y="1035424"/>
            <a:ext cx="11295528" cy="0"/>
          </a:xfrm>
          <a:prstGeom prst="line">
            <a:avLst/>
          </a:prstGeom>
          <a:ln w="12700">
            <a:solidFill>
              <a:srgbClr val="22AA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83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2F35E4-37F2-7B42-AA19-49324A3F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85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696140-A109-7444-9C99-69559C4BB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04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8BAB8F-D8EE-DE4F-9D6C-D7FE43618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4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9C80B5-4AF0-D349-A342-A2FFB4618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02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32F554-6708-7D42-9069-DDB0B7FE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2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812117-5C22-6A4F-97B5-30669F720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630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67BE7-C980-2C44-9C0E-FC9192FA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052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BF53D2-545E-9B48-BA79-8969989F7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01" t="14106" r="11073" b="25295"/>
          <a:stretch/>
        </p:blipFill>
        <p:spPr>
          <a:xfrm>
            <a:off x="1319450" y="0"/>
            <a:ext cx="9335297" cy="68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80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626399-D1B4-9349-BC82-B6C9EA5C4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850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8318FF-CC2E-C44D-A72A-D32F294DD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586"/>
            <a:ext cx="12192000" cy="624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25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86C1DD-445F-C349-B5DE-60CBF1E5E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342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66E3F2-8930-4D49-BEC8-4DECD354F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54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627B7F5-7622-A744-BB41-C3D215F88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30" y="0"/>
            <a:ext cx="10674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0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F92BAE-BF09-6243-936B-30CF769E2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4" t="10386" r="10532" b="5556"/>
          <a:stretch/>
        </p:blipFill>
        <p:spPr>
          <a:xfrm rot="5400000">
            <a:off x="2486048" y="-7890"/>
            <a:ext cx="6848844" cy="68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85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6245A5-D7C6-B141-B76C-85919A8CC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5646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75A45F-2B59-9345-9CEC-AD4092F54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396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B79A8-A471-F64A-B5F3-97AD02508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55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3DCAD-2543-1342-A63A-EB9644E78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3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D93084-C22E-CF43-9DC2-324B37589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153" y="0"/>
            <a:ext cx="70876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320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BAB88-D5B4-5248-B352-3DE8B75F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02"/>
            <a:ext cx="12192000" cy="64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79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BAD8D-0BED-DB42-9EE8-0553C0D38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55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8CB3E1-3F2E-3D43-8A96-0238F9B3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741" y="0"/>
            <a:ext cx="10380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572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90675-4FA1-8541-A4C8-48BD43BAD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098AB8-D9CD-3840-A9B4-A5828541F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1D6BA-3D57-0F44-AA4D-D1ADF073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8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5430798-69FF-8847-BA4B-B32284CDB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9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8868BE-C164-F344-AFD6-AAD246F91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599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2BAB68-01FF-EA4F-AE57-EFDA8108C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80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69FCEB-FC68-A249-A609-9E3718D97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52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129</Words>
  <Application>Microsoft Macintosh PowerPoint</Application>
  <PresentationFormat>Widescreen</PresentationFormat>
  <Paragraphs>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Source Sans Pro</vt:lpstr>
      <vt:lpstr>Source Sans Pro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Noticing and Wondering </dc:title>
  <dc:creator>Katherin Cartwright</dc:creator>
  <cp:lastModifiedBy>Katherin Jane Cartwright</cp:lastModifiedBy>
  <cp:revision>16</cp:revision>
  <dcterms:created xsi:type="dcterms:W3CDTF">2018-08-22T00:55:28Z</dcterms:created>
  <dcterms:modified xsi:type="dcterms:W3CDTF">2019-08-14T12:04:20Z</dcterms:modified>
</cp:coreProperties>
</file>